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0280E3-0BB7-4D84-857E-02B9E71C0823}"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280E3-0BB7-4D84-857E-02B9E71C0823}"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280E3-0BB7-4D84-857E-02B9E71C0823}"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280E3-0BB7-4D84-857E-02B9E71C0823}"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280E3-0BB7-4D84-857E-02B9E71C0823}" type="datetimeFigureOut">
              <a:rPr lang="en-US" smtClean="0"/>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0280E3-0BB7-4D84-857E-02B9E71C0823}"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0280E3-0BB7-4D84-857E-02B9E71C0823}" type="datetimeFigureOut">
              <a:rPr lang="en-US" smtClean="0"/>
              <a:t>9/15/2013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280E3-0BB7-4D84-857E-02B9E71C0823}" type="datetimeFigureOut">
              <a:rPr lang="en-US" smtClean="0"/>
              <a:t>9/15/2013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280E3-0BB7-4D84-857E-02B9E71C0823}" type="datetimeFigureOut">
              <a:rPr lang="en-US" smtClean="0"/>
              <a:t>9/15/2013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280E3-0BB7-4D84-857E-02B9E71C0823}"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2BFDE-0B6C-4A59-B887-9946529D8BAB}"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280E3-0BB7-4D84-857E-02B9E71C0823}" type="datetimeFigureOut">
              <a:rPr lang="en-US" smtClean="0"/>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42BFDE-0B6C-4A59-B887-9946529D8BAB}"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D0280E3-0BB7-4D84-857E-02B9E71C0823}" type="datetimeFigureOut">
              <a:rPr lang="en-US" smtClean="0"/>
              <a:t>9/15/2013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3842BFDE-0B6C-4A59-B887-9946529D8B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 	</a:t>
            </a:r>
            <a:endParaRPr lang="en-US" dirty="0"/>
          </a:p>
        </p:txBody>
      </p:sp>
      <p:sp>
        <p:nvSpPr>
          <p:cNvPr id="3" name="Subtitle 2"/>
          <p:cNvSpPr>
            <a:spLocks noGrp="1"/>
          </p:cNvSpPr>
          <p:nvPr>
            <p:ph type="subTitle" idx="1"/>
          </p:nvPr>
        </p:nvSpPr>
        <p:spPr/>
        <p:txBody>
          <a:bodyPr/>
          <a:lstStyle/>
          <a:p>
            <a:r>
              <a:rPr lang="en-US" dirty="0" smtClean="0"/>
              <a:t>Lesson 5 How do animals adapt?</a:t>
            </a:r>
            <a:endParaRPr lang="en-US" dirty="0"/>
          </a:p>
        </p:txBody>
      </p:sp>
    </p:spTree>
    <p:extLst>
      <p:ext uri="{BB962C8B-B14F-4D97-AF65-F5344CB8AC3E}">
        <p14:creationId xmlns:p14="http://schemas.microsoft.com/office/powerpoint/2010/main" val="205066546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animals adapt?</a:t>
            </a:r>
            <a:endParaRPr lang="en-US" dirty="0"/>
          </a:p>
        </p:txBody>
      </p:sp>
      <p:sp>
        <p:nvSpPr>
          <p:cNvPr id="3" name="Content Placeholder 2"/>
          <p:cNvSpPr>
            <a:spLocks noGrp="1"/>
          </p:cNvSpPr>
          <p:nvPr>
            <p:ph idx="1"/>
          </p:nvPr>
        </p:nvSpPr>
        <p:spPr/>
        <p:txBody>
          <a:bodyPr/>
          <a:lstStyle/>
          <a:p>
            <a:r>
              <a:rPr lang="en-US" dirty="0" smtClean="0"/>
              <a:t>Animal inherit characteristics from their parents.  These special physical features and behaviors help them survive.</a:t>
            </a:r>
            <a:endParaRPr lang="en-US" dirty="0"/>
          </a:p>
        </p:txBody>
      </p:sp>
    </p:spTree>
    <p:extLst>
      <p:ext uri="{BB962C8B-B14F-4D97-AF65-F5344CB8AC3E}">
        <p14:creationId xmlns:p14="http://schemas.microsoft.com/office/powerpoint/2010/main" val="402840288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animals adapt?</a:t>
            </a:r>
          </a:p>
        </p:txBody>
      </p:sp>
      <p:sp>
        <p:nvSpPr>
          <p:cNvPr id="3" name="Content Placeholder 2"/>
          <p:cNvSpPr>
            <a:spLocks noGrp="1"/>
          </p:cNvSpPr>
          <p:nvPr>
            <p:ph idx="1"/>
          </p:nvPr>
        </p:nvSpPr>
        <p:spPr/>
        <p:txBody>
          <a:bodyPr/>
          <a:lstStyle/>
          <a:p>
            <a:r>
              <a:rPr lang="en-US" dirty="0" smtClean="0"/>
              <a:t>How animals get what they need:</a:t>
            </a:r>
          </a:p>
          <a:p>
            <a:pPr lvl="1"/>
            <a:r>
              <a:rPr lang="en-US" dirty="0" smtClean="0"/>
              <a:t>The same way human children often have the same hair color as their parents, young animals inherit </a:t>
            </a:r>
            <a:r>
              <a:rPr lang="en-US" b="1" u="sng" dirty="0" smtClean="0"/>
              <a:t>traits</a:t>
            </a:r>
            <a:r>
              <a:rPr lang="en-US" dirty="0" smtClean="0"/>
              <a:t> from their parents.  These inherited traits are things like hair color and size.</a:t>
            </a:r>
          </a:p>
          <a:p>
            <a:pPr lvl="1"/>
            <a:r>
              <a:rPr lang="en-US" dirty="0" smtClean="0"/>
              <a:t>Young animals are born knowing some behaviors that will help them survive.  They have to learn other behaviors that will help them survive.</a:t>
            </a:r>
            <a:endParaRPr lang="en-US" dirty="0"/>
          </a:p>
        </p:txBody>
      </p:sp>
    </p:spTree>
    <p:extLst>
      <p:ext uri="{BB962C8B-B14F-4D97-AF65-F5344CB8AC3E}">
        <p14:creationId xmlns:p14="http://schemas.microsoft.com/office/powerpoint/2010/main" val="2970161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animals adapt?</a:t>
            </a:r>
          </a:p>
        </p:txBody>
      </p:sp>
      <p:sp>
        <p:nvSpPr>
          <p:cNvPr id="3" name="Content Placeholder 2"/>
          <p:cNvSpPr>
            <a:spLocks noGrp="1"/>
          </p:cNvSpPr>
          <p:nvPr>
            <p:ph idx="1"/>
          </p:nvPr>
        </p:nvSpPr>
        <p:spPr/>
        <p:txBody>
          <a:bodyPr/>
          <a:lstStyle/>
          <a:p>
            <a:r>
              <a:rPr lang="en-US" dirty="0" smtClean="0"/>
              <a:t>Physical adaptations:</a:t>
            </a:r>
          </a:p>
          <a:p>
            <a:pPr lvl="1"/>
            <a:r>
              <a:rPr lang="en-US" dirty="0" smtClean="0"/>
              <a:t>Birds beaks are shaped in such a way to help them get the type of food that they need.  </a:t>
            </a:r>
          </a:p>
          <a:p>
            <a:pPr lvl="1"/>
            <a:r>
              <a:rPr lang="en-US" dirty="0" smtClean="0"/>
              <a:t>Birds, or fowl, that need to swim, have webbed feet to help them swim.</a:t>
            </a:r>
          </a:p>
          <a:p>
            <a:pPr lvl="1"/>
            <a:r>
              <a:rPr lang="en-US" dirty="0" smtClean="0"/>
              <a:t>Polar bears have thick coats of fur and sharp claws to help them survive in their climate.</a:t>
            </a:r>
          </a:p>
          <a:p>
            <a:pPr lvl="1"/>
            <a:r>
              <a:rPr lang="en-US" dirty="0" smtClean="0"/>
              <a:t>Other physical adaptations include the location of eyes, length of legs and necks.</a:t>
            </a:r>
            <a:endParaRPr lang="en-US" dirty="0"/>
          </a:p>
        </p:txBody>
      </p:sp>
    </p:spTree>
    <p:extLst>
      <p:ext uri="{BB962C8B-B14F-4D97-AF65-F5344CB8AC3E}">
        <p14:creationId xmlns:p14="http://schemas.microsoft.com/office/powerpoint/2010/main" val="309915161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animals adapt?</a:t>
            </a:r>
          </a:p>
        </p:txBody>
      </p:sp>
      <p:sp>
        <p:nvSpPr>
          <p:cNvPr id="3" name="Content Placeholder 2"/>
          <p:cNvSpPr>
            <a:spLocks noGrp="1"/>
          </p:cNvSpPr>
          <p:nvPr>
            <p:ph idx="1"/>
          </p:nvPr>
        </p:nvSpPr>
        <p:spPr/>
        <p:txBody>
          <a:bodyPr/>
          <a:lstStyle/>
          <a:p>
            <a:r>
              <a:rPr lang="en-US" dirty="0" smtClean="0"/>
              <a:t>Adaptations that protect animals:</a:t>
            </a:r>
          </a:p>
          <a:p>
            <a:pPr lvl="1"/>
            <a:r>
              <a:rPr lang="en-US" dirty="0" smtClean="0"/>
              <a:t>Blending in:  some animals look like their environment so that they can blend in and not be noticed by predators.</a:t>
            </a:r>
          </a:p>
          <a:p>
            <a:pPr lvl="1"/>
            <a:r>
              <a:rPr lang="en-US" dirty="0" smtClean="0"/>
              <a:t>Poison:  some frogs and toads have adaptations that protect them from predators.  They have a poison glad behind each when.  When they are squeezed, the poison is released harming the predator and protecting the frog.</a:t>
            </a:r>
          </a:p>
          <a:p>
            <a:pPr lvl="1"/>
            <a:r>
              <a:rPr lang="en-US" dirty="0" smtClean="0"/>
              <a:t>Escaping:  Animals have different ways a moving.  The faster they are, the more likely they are to escape.  Birds fly away, fish have fins the allow them to swim quickly.  Other animals can run at top speeds for longer then the predator.</a:t>
            </a:r>
            <a:endParaRPr lang="en-US" dirty="0"/>
          </a:p>
        </p:txBody>
      </p:sp>
    </p:spTree>
    <p:extLst>
      <p:ext uri="{BB962C8B-B14F-4D97-AF65-F5344CB8AC3E}">
        <p14:creationId xmlns:p14="http://schemas.microsoft.com/office/powerpoint/2010/main" val="67320786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animals adapt?</a:t>
            </a:r>
          </a:p>
        </p:txBody>
      </p:sp>
      <p:sp>
        <p:nvSpPr>
          <p:cNvPr id="3" name="Content Placeholder 2"/>
          <p:cNvSpPr>
            <a:spLocks noGrp="1"/>
          </p:cNvSpPr>
          <p:nvPr>
            <p:ph idx="1"/>
          </p:nvPr>
        </p:nvSpPr>
        <p:spPr/>
        <p:txBody>
          <a:bodyPr/>
          <a:lstStyle/>
          <a:p>
            <a:r>
              <a:rPr lang="en-US" dirty="0" smtClean="0"/>
              <a:t>Animal instincts:</a:t>
            </a:r>
          </a:p>
          <a:p>
            <a:pPr lvl="1"/>
            <a:r>
              <a:rPr lang="en-US" dirty="0" smtClean="0"/>
              <a:t>Migration – is a travelling in search of food or a place to reproduce.  This is a natural behavior that does not need to be learned.</a:t>
            </a:r>
          </a:p>
          <a:p>
            <a:pPr lvl="1"/>
            <a:r>
              <a:rPr lang="en-US" dirty="0" smtClean="0"/>
              <a:t>Hibernation and inactivity – a state of inactivity that occurs in some animals when outside temperatures are cold.  Some animals save energy by slowing down their body functions.</a:t>
            </a:r>
            <a:endParaRPr lang="en-US" dirty="0"/>
          </a:p>
        </p:txBody>
      </p:sp>
    </p:spTree>
    <p:extLst>
      <p:ext uri="{BB962C8B-B14F-4D97-AF65-F5344CB8AC3E}">
        <p14:creationId xmlns:p14="http://schemas.microsoft.com/office/powerpoint/2010/main" val="78963501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animals adapt?</a:t>
            </a:r>
          </a:p>
        </p:txBody>
      </p:sp>
      <p:sp>
        <p:nvSpPr>
          <p:cNvPr id="3" name="Content Placeholder 2"/>
          <p:cNvSpPr>
            <a:spLocks noGrp="1"/>
          </p:cNvSpPr>
          <p:nvPr>
            <p:ph idx="1"/>
          </p:nvPr>
        </p:nvSpPr>
        <p:spPr/>
        <p:txBody>
          <a:bodyPr/>
          <a:lstStyle/>
          <a:p>
            <a:r>
              <a:rPr lang="en-US" dirty="0" smtClean="0"/>
              <a:t>How animals learn:</a:t>
            </a:r>
          </a:p>
          <a:p>
            <a:pPr lvl="1"/>
            <a:r>
              <a:rPr lang="en-US" dirty="0" smtClean="0"/>
              <a:t>Parents teach offspring – many animals learn to get food by watching their parents get food.  Bear cubs learn to fish and hunt by watching their parents wade into streams to catch fish.</a:t>
            </a:r>
          </a:p>
          <a:p>
            <a:pPr lvl="1"/>
            <a:r>
              <a:rPr lang="en-US" dirty="0" smtClean="0"/>
              <a:t>Offspring teach parents – when young animals figure something out, they share that information with their parents.</a:t>
            </a:r>
            <a:endParaRPr lang="en-US" dirty="0"/>
          </a:p>
        </p:txBody>
      </p:sp>
    </p:spTree>
    <p:extLst>
      <p:ext uri="{BB962C8B-B14F-4D97-AF65-F5344CB8AC3E}">
        <p14:creationId xmlns:p14="http://schemas.microsoft.com/office/powerpoint/2010/main" val="133228611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animals adapt?</a:t>
            </a:r>
          </a:p>
        </p:txBody>
      </p:sp>
      <p:sp>
        <p:nvSpPr>
          <p:cNvPr id="3" name="Content Placeholder 2"/>
          <p:cNvSpPr>
            <a:spLocks noGrp="1"/>
          </p:cNvSpPr>
          <p:nvPr>
            <p:ph idx="1"/>
          </p:nvPr>
        </p:nvSpPr>
        <p:spPr/>
        <p:txBody>
          <a:bodyPr/>
          <a:lstStyle/>
          <a:p>
            <a:r>
              <a:rPr lang="en-US" dirty="0" smtClean="0"/>
              <a:t>Review – please review this slide show along with the slide shows for lessons 1,2,3, and 4 to study and be ready for the chapter test.</a:t>
            </a:r>
          </a:p>
          <a:p>
            <a:r>
              <a:rPr lang="en-US" dirty="0" smtClean="0"/>
              <a:t>You also need to review your worksheets and reread the lessons to be completely ready for the test.</a:t>
            </a:r>
          </a:p>
          <a:p>
            <a:endParaRPr lang="en-US" dirty="0"/>
          </a:p>
          <a:p>
            <a:r>
              <a:rPr lang="en-US" dirty="0" smtClean="0"/>
              <a:t>Thank you for all of you hard work!</a:t>
            </a:r>
            <a:endParaRPr lang="en-US" dirty="0"/>
          </a:p>
        </p:txBody>
      </p:sp>
    </p:spTree>
    <p:extLst>
      <p:ext uri="{BB962C8B-B14F-4D97-AF65-F5344CB8AC3E}">
        <p14:creationId xmlns:p14="http://schemas.microsoft.com/office/powerpoint/2010/main" val="153601843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42</TotalTime>
  <Words>492</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Spring</vt:lpstr>
      <vt:lpstr>Chapter 1  </vt:lpstr>
      <vt:lpstr>How do animals adapt?</vt:lpstr>
      <vt:lpstr>How do animals adapt?</vt:lpstr>
      <vt:lpstr>How do animals adapt?</vt:lpstr>
      <vt:lpstr>How do animals adapt?</vt:lpstr>
      <vt:lpstr>How do animals adapt?</vt:lpstr>
      <vt:lpstr>How do animals adapt?</vt:lpstr>
      <vt:lpstr>How do animals adapt?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Mark</dc:creator>
  <cp:lastModifiedBy>Mark</cp:lastModifiedBy>
  <cp:revision>5</cp:revision>
  <dcterms:created xsi:type="dcterms:W3CDTF">2013-09-15T13:40:27Z</dcterms:created>
  <dcterms:modified xsi:type="dcterms:W3CDTF">2013-09-15T14:23:12Z</dcterms:modified>
</cp:coreProperties>
</file>