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7CF0147-3479-4A48-BF63-D90365679FA7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5C97D6E-BF68-438F-8302-5CF73D00FD59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F0147-3479-4A48-BF63-D90365679FA7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97D6E-BF68-438F-8302-5CF73D00FD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F0147-3479-4A48-BF63-D90365679FA7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97D6E-BF68-438F-8302-5CF73D00FD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F0147-3479-4A48-BF63-D90365679FA7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97D6E-BF68-438F-8302-5CF73D00FD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F0147-3479-4A48-BF63-D90365679FA7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97D6E-BF68-438F-8302-5CF73D00FD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F0147-3479-4A48-BF63-D90365679FA7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97D6E-BF68-438F-8302-5CF73D00FD5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F0147-3479-4A48-BF63-D90365679FA7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97D6E-BF68-438F-8302-5CF73D00FD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F0147-3479-4A48-BF63-D90365679FA7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97D6E-BF68-438F-8302-5CF73D00FD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F0147-3479-4A48-BF63-D90365679FA7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97D6E-BF68-438F-8302-5CF73D00FD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F0147-3479-4A48-BF63-D90365679FA7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97D6E-BF68-438F-8302-5CF73D00FD59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F0147-3479-4A48-BF63-D90365679FA7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97D6E-BF68-438F-8302-5CF73D00FD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7CF0147-3479-4A48-BF63-D90365679FA7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5C97D6E-BF68-438F-8302-5CF73D00FD5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2 </a:t>
            </a:r>
          </a:p>
          <a:p>
            <a:r>
              <a:rPr lang="en-US" dirty="0" smtClean="0"/>
              <a:t>How are living things grouped?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591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are living things grouped?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is a classification system important to scientists?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Scientist us a classification system to study, compare, and identify living things.</a:t>
            </a:r>
          </a:p>
          <a:p>
            <a:r>
              <a:rPr lang="en-US" dirty="0" smtClean="0"/>
              <a:t>How do you know that a dandelion is made up of more than one cell?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It is made up of plant organs, which consist of many cells.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0077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are living things grouped?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some characteristics that scientists use to classify organisms?</a:t>
            </a:r>
          </a:p>
          <a:p>
            <a:endParaRPr lang="en-US" dirty="0"/>
          </a:p>
          <a:p>
            <a:r>
              <a:rPr lang="en-US" dirty="0" smtClean="0"/>
              <a:t>In which kingdoms would you expect to find living things that can make their own food?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460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are living things grouped?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are some characteristics that scientists use to classify organisms?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They look at the number of cells, types of cell parts, where it lives, and how it gets food.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In which kingdoms would you expect to find living things that can make their own food?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Ancient bacteria, True Bacteria, Protists, and Plants.</a:t>
            </a:r>
          </a:p>
          <a:p>
            <a:pPr lvl="1"/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903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are living things grouped?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world is filled with more than one million different kinds of organisms.  How can scientists ever sort them all out?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328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are living things grouped?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Classification systems:</a:t>
            </a:r>
          </a:p>
          <a:p>
            <a:pPr lvl="1"/>
            <a:r>
              <a:rPr lang="en-US" dirty="0" smtClean="0"/>
              <a:t>Scientists sort all living things into different groups.</a:t>
            </a:r>
          </a:p>
          <a:p>
            <a:pPr lvl="2"/>
            <a:r>
              <a:rPr lang="en-US" dirty="0" smtClean="0"/>
              <a:t>They ask questions about all living things to find out what they have in common and what makes them different.</a:t>
            </a:r>
          </a:p>
        </p:txBody>
      </p:sp>
    </p:spTree>
    <p:extLst>
      <p:ext uri="{BB962C8B-B14F-4D97-AF65-F5344CB8AC3E}">
        <p14:creationId xmlns:p14="http://schemas.microsoft.com/office/powerpoint/2010/main" val="32816969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are living things grouped?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Kingdoms:</a:t>
            </a:r>
          </a:p>
          <a:p>
            <a:pPr lvl="1"/>
            <a:r>
              <a:rPr lang="en-US" dirty="0" smtClean="0"/>
              <a:t>The largest classification group is a  kingdom.  To determine what kingdom an organism belongs to, scientists answer the following questions:</a:t>
            </a:r>
          </a:p>
          <a:p>
            <a:pPr lvl="4"/>
            <a:r>
              <a:rPr lang="en-US" dirty="0" smtClean="0"/>
              <a:t>How many cells does it have?</a:t>
            </a:r>
          </a:p>
          <a:p>
            <a:pPr lvl="4"/>
            <a:r>
              <a:rPr lang="en-US" dirty="0" smtClean="0"/>
              <a:t>Where does it live?</a:t>
            </a:r>
          </a:p>
          <a:p>
            <a:pPr lvl="4"/>
            <a:r>
              <a:rPr lang="en-US" dirty="0" smtClean="0"/>
              <a:t>How does it get food?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1834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are living things grouped?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six kingdoms of living things:</a:t>
            </a:r>
          </a:p>
          <a:p>
            <a:pPr lvl="1"/>
            <a:r>
              <a:rPr lang="en-US" dirty="0" smtClean="0"/>
              <a:t>Ancient Bacteria</a:t>
            </a:r>
          </a:p>
          <a:p>
            <a:pPr lvl="1"/>
            <a:r>
              <a:rPr lang="en-US" dirty="0" smtClean="0"/>
              <a:t>True Bacteria</a:t>
            </a:r>
          </a:p>
          <a:p>
            <a:pPr lvl="1"/>
            <a:r>
              <a:rPr lang="en-US" dirty="0" smtClean="0"/>
              <a:t>Protists</a:t>
            </a:r>
          </a:p>
          <a:p>
            <a:pPr lvl="1"/>
            <a:r>
              <a:rPr lang="en-US" dirty="0" smtClean="0"/>
              <a:t>Fungi</a:t>
            </a:r>
          </a:p>
          <a:p>
            <a:pPr lvl="1"/>
            <a:r>
              <a:rPr lang="en-US" dirty="0" smtClean="0"/>
              <a:t>Plants</a:t>
            </a:r>
          </a:p>
          <a:p>
            <a:pPr lvl="1"/>
            <a:r>
              <a:rPr lang="en-US" dirty="0" smtClean="0"/>
              <a:t>Animals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175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are living things grouped?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Kingdoms are very large groups.</a:t>
            </a:r>
          </a:p>
          <a:p>
            <a:r>
              <a:rPr lang="en-US" dirty="0" smtClean="0"/>
              <a:t>Scientists divide kingdoms into smaller groups.</a:t>
            </a:r>
          </a:p>
          <a:p>
            <a:pPr lvl="1"/>
            <a:r>
              <a:rPr lang="en-US" dirty="0" smtClean="0"/>
              <a:t>Each group within a kingdom becomes more and more specific.  This means that the organisms have more things in common.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159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are living things grouped?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Animal kingdom is divided into 6 smaller groups:</a:t>
            </a:r>
          </a:p>
          <a:p>
            <a:pPr lvl="1"/>
            <a:r>
              <a:rPr lang="en-US" dirty="0" smtClean="0"/>
              <a:t>Division</a:t>
            </a:r>
          </a:p>
          <a:p>
            <a:pPr lvl="1"/>
            <a:r>
              <a:rPr lang="en-US" dirty="0" smtClean="0"/>
              <a:t>Class</a:t>
            </a:r>
          </a:p>
          <a:p>
            <a:pPr lvl="1"/>
            <a:r>
              <a:rPr lang="en-US" dirty="0" smtClean="0"/>
              <a:t>Order</a:t>
            </a:r>
          </a:p>
          <a:p>
            <a:pPr lvl="1"/>
            <a:r>
              <a:rPr lang="en-US" dirty="0" smtClean="0"/>
              <a:t>Family</a:t>
            </a:r>
          </a:p>
          <a:p>
            <a:pPr lvl="1"/>
            <a:r>
              <a:rPr lang="en-US" dirty="0" smtClean="0"/>
              <a:t>Genus</a:t>
            </a:r>
          </a:p>
          <a:p>
            <a:pPr lvl="1"/>
            <a:r>
              <a:rPr lang="en-US" dirty="0" smtClean="0"/>
              <a:t>Species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119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are living things grouped?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Review Questions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Answer the questions on your own, the answers will be on the next slide.</a:t>
            </a:r>
          </a:p>
        </p:txBody>
      </p:sp>
    </p:spTree>
    <p:extLst>
      <p:ext uri="{BB962C8B-B14F-4D97-AF65-F5344CB8AC3E}">
        <p14:creationId xmlns:p14="http://schemas.microsoft.com/office/powerpoint/2010/main" val="3459709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are living things grouped?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is a classification system important to scientists?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How do you know that a dandelion is made up of more than one cell?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325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21</TotalTime>
  <Words>411</Words>
  <Application>Microsoft Office PowerPoint</Application>
  <PresentationFormat>On-screen Show (4:3)</PresentationFormat>
  <Paragraphs>58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Austin</vt:lpstr>
      <vt:lpstr>Chapter 1 </vt:lpstr>
      <vt:lpstr>How are living things grouped?</vt:lpstr>
      <vt:lpstr>How are living things grouped?</vt:lpstr>
      <vt:lpstr>How are living things grouped?</vt:lpstr>
      <vt:lpstr>How are living things grouped?</vt:lpstr>
      <vt:lpstr>How are living things grouped?</vt:lpstr>
      <vt:lpstr>How are living things grouped?</vt:lpstr>
      <vt:lpstr>How are living things grouped?</vt:lpstr>
      <vt:lpstr>How are living things grouped?</vt:lpstr>
      <vt:lpstr>How are living things grouped?</vt:lpstr>
      <vt:lpstr>How are living things grouped?</vt:lpstr>
      <vt:lpstr>How are living things grouped?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Mark Vander Loop</dc:creator>
  <cp:lastModifiedBy>Mark Vander Loop</cp:lastModifiedBy>
  <cp:revision>3</cp:revision>
  <dcterms:created xsi:type="dcterms:W3CDTF">2013-09-08T13:11:34Z</dcterms:created>
  <dcterms:modified xsi:type="dcterms:W3CDTF">2013-09-08T13:32:56Z</dcterms:modified>
</cp:coreProperties>
</file>